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18" r:id="rId1"/>
  </p:sldMasterIdLst>
  <p:notesMasterIdLst>
    <p:notesMasterId r:id="rId14"/>
  </p:notesMasterIdLst>
  <p:sldIdLst>
    <p:sldId id="256" r:id="rId2"/>
    <p:sldId id="261" r:id="rId3"/>
    <p:sldId id="348" r:id="rId4"/>
    <p:sldId id="349" r:id="rId5"/>
    <p:sldId id="350" r:id="rId6"/>
    <p:sldId id="351" r:id="rId7"/>
    <p:sldId id="352" r:id="rId8"/>
    <p:sldId id="353" r:id="rId9"/>
    <p:sldId id="355" r:id="rId10"/>
    <p:sldId id="354" r:id="rId11"/>
    <p:sldId id="356" r:id="rId12"/>
    <p:sldId id="357" r:id="rId13"/>
  </p:sldIdLst>
  <p:sldSz cx="9144000" cy="5143500" type="screen16x9"/>
  <p:notesSz cx="6858000" cy="9144000"/>
  <p:embeddedFontLst>
    <p:embeddedFont>
      <p:font typeface="Cheri [rus by aLiNcE]" pitchFamily="2" charset="0"/>
      <p:regular r:id="rId15"/>
    </p:embeddedFont>
    <p:embeddedFont>
      <p:font typeface="Gulim" pitchFamily="34" charset="-127"/>
      <p:regular r:id="rId16"/>
    </p:embeddedFont>
    <p:embeddedFont>
      <p:font typeface="Josefin Sans" charset="0"/>
      <p:regular r:id="rId17"/>
      <p:bold r:id="rId18"/>
      <p:italic r:id="rId19"/>
      <p:boldItalic r:id="rId20"/>
    </p:embeddedFont>
    <p:embeddedFont>
      <p:font typeface="Open Sans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BCFDA699-3007-43AE-89B8-98F3D354533C}">
  <a:tblStyle styleId="{BCFDA699-3007-43AE-89B8-98F3D354533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754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2" name="Google Shape;103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1e87cec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1e87cec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1e87cec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1e87cec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1e87cec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1e87cec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1e87cec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1e87cec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Google Shape;1087;gd1e87cec6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8" name="Google Shape;1088;gd1e87cec6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678600" y="1484550"/>
            <a:ext cx="7787100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547575" y="3466725"/>
            <a:ext cx="4048800" cy="3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5400000">
            <a:off x="-1867025" y="1013175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rot="10800000">
            <a:off x="-229260" y="3396805"/>
            <a:ext cx="3675485" cy="1893812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-315040" flipH="1">
            <a:off x="-236345" y="4475012"/>
            <a:ext cx="2114446" cy="997085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3282713" y="476911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927300" y="42102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55488" y="2908263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4257175" y="4901838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1559288" y="3910538"/>
            <a:ext cx="98400" cy="987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"/>
          <p:cNvSpPr/>
          <p:nvPr/>
        </p:nvSpPr>
        <p:spPr>
          <a:xfrm rot="-5400000">
            <a:off x="6110254" y="2527892"/>
            <a:ext cx="4814046" cy="1710367"/>
          </a:xfrm>
          <a:custGeom>
            <a:avLst/>
            <a:gdLst/>
            <a:ahLst/>
            <a:cxnLst/>
            <a:rect l="l" t="t" r="r" b="b"/>
            <a:pathLst>
              <a:path w="143993" h="61524" extrusionOk="0">
                <a:moveTo>
                  <a:pt x="25900" y="1"/>
                </a:moveTo>
                <a:cubicBezTo>
                  <a:pt x="11671" y="1"/>
                  <a:pt x="1" y="8596"/>
                  <a:pt x="1" y="8596"/>
                </a:cubicBezTo>
                <a:lnTo>
                  <a:pt x="186" y="61523"/>
                </a:lnTo>
                <a:lnTo>
                  <a:pt x="143993" y="61523"/>
                </a:lnTo>
                <a:cubicBezTo>
                  <a:pt x="138074" y="43327"/>
                  <a:pt x="128448" y="39288"/>
                  <a:pt x="117124" y="39288"/>
                </a:cubicBezTo>
                <a:cubicBezTo>
                  <a:pt x="108085" y="39288"/>
                  <a:pt x="97965" y="41861"/>
                  <a:pt x="87783" y="41861"/>
                </a:cubicBezTo>
                <a:cubicBezTo>
                  <a:pt x="83897" y="41861"/>
                  <a:pt x="80003" y="41486"/>
                  <a:pt x="76156" y="40451"/>
                </a:cubicBezTo>
                <a:cubicBezTo>
                  <a:pt x="58842" y="35830"/>
                  <a:pt x="64326" y="18763"/>
                  <a:pt x="43685" y="5269"/>
                </a:cubicBezTo>
                <a:cubicBezTo>
                  <a:pt x="37737" y="1386"/>
                  <a:pt x="31612" y="1"/>
                  <a:pt x="2590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5744675" y="-169359"/>
            <a:ext cx="3627772" cy="1869298"/>
          </a:xfrm>
          <a:custGeom>
            <a:avLst/>
            <a:gdLst/>
            <a:ahLst/>
            <a:cxnLst/>
            <a:rect l="l" t="t" r="r" b="b"/>
            <a:pathLst>
              <a:path w="64695" h="36451" extrusionOk="0">
                <a:moveTo>
                  <a:pt x="5503" y="0"/>
                </a:moveTo>
                <a:cubicBezTo>
                  <a:pt x="2589" y="0"/>
                  <a:pt x="1" y="186"/>
                  <a:pt x="237" y="874"/>
                </a:cubicBezTo>
                <a:cubicBezTo>
                  <a:pt x="460" y="1499"/>
                  <a:pt x="4411" y="2169"/>
                  <a:pt x="5259" y="2593"/>
                </a:cubicBezTo>
                <a:cubicBezTo>
                  <a:pt x="7178" y="3552"/>
                  <a:pt x="8897" y="4869"/>
                  <a:pt x="10325" y="6454"/>
                </a:cubicBezTo>
                <a:cubicBezTo>
                  <a:pt x="13673" y="10092"/>
                  <a:pt x="16619" y="21050"/>
                  <a:pt x="24989" y="22345"/>
                </a:cubicBezTo>
                <a:cubicBezTo>
                  <a:pt x="25398" y="22407"/>
                  <a:pt x="25804" y="22437"/>
                  <a:pt x="26206" y="22437"/>
                </a:cubicBezTo>
                <a:cubicBezTo>
                  <a:pt x="31849" y="22437"/>
                  <a:pt x="36809" y="16669"/>
                  <a:pt x="38871" y="15314"/>
                </a:cubicBezTo>
                <a:cubicBezTo>
                  <a:pt x="39863" y="14681"/>
                  <a:pt x="40996" y="14362"/>
                  <a:pt x="42135" y="14362"/>
                </a:cubicBezTo>
                <a:cubicBezTo>
                  <a:pt x="43201" y="14362"/>
                  <a:pt x="44272" y="14642"/>
                  <a:pt x="45232" y="15203"/>
                </a:cubicBezTo>
                <a:cubicBezTo>
                  <a:pt x="49027" y="17502"/>
                  <a:pt x="49071" y="22858"/>
                  <a:pt x="50634" y="27010"/>
                </a:cubicBezTo>
                <a:cubicBezTo>
                  <a:pt x="52642" y="32143"/>
                  <a:pt x="57307" y="35759"/>
                  <a:pt x="62775" y="36450"/>
                </a:cubicBezTo>
                <a:cubicBezTo>
                  <a:pt x="62396" y="25269"/>
                  <a:pt x="63043" y="14065"/>
                  <a:pt x="64694" y="2994"/>
                </a:cubicBezTo>
                <a:cubicBezTo>
                  <a:pt x="57530" y="1745"/>
                  <a:pt x="50232" y="1499"/>
                  <a:pt x="42978" y="1254"/>
                </a:cubicBezTo>
                <a:cubicBezTo>
                  <a:pt x="32957" y="896"/>
                  <a:pt x="22936" y="562"/>
                  <a:pt x="12914" y="249"/>
                </a:cubicBezTo>
                <a:cubicBezTo>
                  <a:pt x="12140" y="215"/>
                  <a:pt x="8634" y="0"/>
                  <a:pt x="55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 rot="10484934" flipH="1">
            <a:off x="7292455" y="-348495"/>
            <a:ext cx="2087045" cy="984164"/>
          </a:xfrm>
          <a:custGeom>
            <a:avLst/>
            <a:gdLst/>
            <a:ahLst/>
            <a:cxnLst/>
            <a:rect l="l" t="t" r="r" b="b"/>
            <a:pathLst>
              <a:path w="49839" h="23502" extrusionOk="0">
                <a:moveTo>
                  <a:pt x="12527" y="1"/>
                </a:moveTo>
                <a:cubicBezTo>
                  <a:pt x="11413" y="1"/>
                  <a:pt x="10247" y="125"/>
                  <a:pt x="9017" y="410"/>
                </a:cubicBezTo>
                <a:cubicBezTo>
                  <a:pt x="4486" y="1459"/>
                  <a:pt x="402" y="6325"/>
                  <a:pt x="157" y="11280"/>
                </a:cubicBezTo>
                <a:cubicBezTo>
                  <a:pt x="0" y="14650"/>
                  <a:pt x="1518" y="19694"/>
                  <a:pt x="5468" y="22238"/>
                </a:cubicBezTo>
                <a:cubicBezTo>
                  <a:pt x="6967" y="23186"/>
                  <a:pt x="8215" y="23502"/>
                  <a:pt x="9471" y="23502"/>
                </a:cubicBezTo>
                <a:cubicBezTo>
                  <a:pt x="10404" y="23502"/>
                  <a:pt x="11341" y="23327"/>
                  <a:pt x="12387" y="23109"/>
                </a:cubicBezTo>
                <a:cubicBezTo>
                  <a:pt x="23723" y="20797"/>
                  <a:pt x="35152" y="18016"/>
                  <a:pt x="46692" y="18016"/>
                </a:cubicBezTo>
                <a:cubicBezTo>
                  <a:pt x="47740" y="18016"/>
                  <a:pt x="48789" y="18039"/>
                  <a:pt x="49839" y="18087"/>
                </a:cubicBezTo>
                <a:cubicBezTo>
                  <a:pt x="49214" y="15520"/>
                  <a:pt x="49147" y="12820"/>
                  <a:pt x="48500" y="10253"/>
                </a:cubicBezTo>
                <a:cubicBezTo>
                  <a:pt x="47830" y="7664"/>
                  <a:pt x="46245" y="3624"/>
                  <a:pt x="43723" y="2486"/>
                </a:cubicBezTo>
                <a:cubicBezTo>
                  <a:pt x="43091" y="2196"/>
                  <a:pt x="42479" y="2074"/>
                  <a:pt x="41873" y="2074"/>
                </a:cubicBezTo>
                <a:cubicBezTo>
                  <a:pt x="38847" y="2074"/>
                  <a:pt x="35967" y="5108"/>
                  <a:pt x="31336" y="5276"/>
                </a:cubicBezTo>
                <a:cubicBezTo>
                  <a:pt x="31216" y="5280"/>
                  <a:pt x="31096" y="5282"/>
                  <a:pt x="30977" y="5282"/>
                </a:cubicBezTo>
                <a:cubicBezTo>
                  <a:pt x="24835" y="5282"/>
                  <a:pt x="19797" y="1"/>
                  <a:pt x="1252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2"/>
          <p:cNvSpPr/>
          <p:nvPr/>
        </p:nvSpPr>
        <p:spPr>
          <a:xfrm rot="10800000">
            <a:off x="5634813" y="20792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2"/>
          <p:cNvSpPr/>
          <p:nvPr/>
        </p:nvSpPr>
        <p:spPr>
          <a:xfrm rot="10800000">
            <a:off x="7750600" y="102480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2"/>
          <p:cNvSpPr/>
          <p:nvPr/>
        </p:nvSpPr>
        <p:spPr>
          <a:xfrm rot="10800000">
            <a:off x="8980488" y="193977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2"/>
          <p:cNvSpPr/>
          <p:nvPr/>
        </p:nvSpPr>
        <p:spPr>
          <a:xfrm rot="10800000">
            <a:off x="4725450" y="139996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CUSTOM_35"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3"/>
          <p:cNvSpPr txBox="1">
            <a:spLocks noGrp="1"/>
          </p:cNvSpPr>
          <p:nvPr>
            <p:ph type="title"/>
          </p:nvPr>
        </p:nvSpPr>
        <p:spPr>
          <a:xfrm flipH="1">
            <a:off x="1993200" y="1404463"/>
            <a:ext cx="515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500"/>
              <a:buNone/>
              <a:defRPr sz="6500"/>
            </a:lvl9pPr>
          </a:lstStyle>
          <a:p>
            <a:endParaRPr/>
          </a:p>
        </p:txBody>
      </p:sp>
      <p:sp>
        <p:nvSpPr>
          <p:cNvPr id="773" name="Google Shape;773;p53"/>
          <p:cNvSpPr txBox="1">
            <a:spLocks noGrp="1"/>
          </p:cNvSpPr>
          <p:nvPr>
            <p:ph type="body" idx="1"/>
          </p:nvPr>
        </p:nvSpPr>
        <p:spPr>
          <a:xfrm flipH="1">
            <a:off x="2997600" y="2388037"/>
            <a:ext cx="3148800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2pPr>
            <a:lvl3pPr marL="1371600" lvl="2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3pPr>
            <a:lvl4pPr marL="1828800" lvl="3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774" name="Google Shape;774;p53"/>
          <p:cNvSpPr/>
          <p:nvPr/>
        </p:nvSpPr>
        <p:spPr>
          <a:xfrm>
            <a:off x="1030225" y="3960176"/>
            <a:ext cx="7083925" cy="1183297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p53"/>
          <p:cNvSpPr/>
          <p:nvPr/>
        </p:nvSpPr>
        <p:spPr>
          <a:xfrm flipH="1">
            <a:off x="-1" y="4362499"/>
            <a:ext cx="9144351" cy="782105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6" name="Google Shape;776;p53"/>
          <p:cNvSpPr/>
          <p:nvPr/>
        </p:nvSpPr>
        <p:spPr>
          <a:xfrm rot="6479671">
            <a:off x="5455589" y="-1428985"/>
            <a:ext cx="1502599" cy="3510848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7" name="Google Shape;777;p53"/>
          <p:cNvSpPr/>
          <p:nvPr/>
        </p:nvSpPr>
        <p:spPr>
          <a:xfrm>
            <a:off x="0" y="-167425"/>
            <a:ext cx="9144351" cy="831498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8" name="Google Shape;778;p53"/>
          <p:cNvSpPr/>
          <p:nvPr/>
        </p:nvSpPr>
        <p:spPr>
          <a:xfrm>
            <a:off x="0" y="-167425"/>
            <a:ext cx="9144078" cy="911830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9" name="Google Shape;779;p53"/>
          <p:cNvSpPr/>
          <p:nvPr/>
        </p:nvSpPr>
        <p:spPr>
          <a:xfrm>
            <a:off x="1" y="4416936"/>
            <a:ext cx="9143690" cy="726902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0" name="Google Shape;780;p53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1" name="Google Shape;781;p53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53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3" name="Google Shape;783;p53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4" name="Google Shape;784;p53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p53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6" name="Google Shape;786;p53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49"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64"/>
          <p:cNvSpPr/>
          <p:nvPr/>
        </p:nvSpPr>
        <p:spPr>
          <a:xfrm rot="10800000">
            <a:off x="2251306" y="-128"/>
            <a:ext cx="4462873" cy="1059925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64"/>
          <p:cNvSpPr/>
          <p:nvPr/>
        </p:nvSpPr>
        <p:spPr>
          <a:xfrm rot="10799504" flipH="1">
            <a:off x="-6750" y="531"/>
            <a:ext cx="9154265" cy="812300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64"/>
          <p:cNvSpPr/>
          <p:nvPr/>
        </p:nvSpPr>
        <p:spPr>
          <a:xfrm rot="-10799504">
            <a:off x="236" y="485"/>
            <a:ext cx="9154265" cy="865690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64"/>
          <p:cNvSpPr/>
          <p:nvPr/>
        </p:nvSpPr>
        <p:spPr>
          <a:xfrm rot="-4555973" flipH="1">
            <a:off x="4908829" y="2657012"/>
            <a:ext cx="1457076" cy="4557441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64"/>
          <p:cNvSpPr/>
          <p:nvPr/>
        </p:nvSpPr>
        <p:spPr>
          <a:xfrm rot="10800000" flipH="1">
            <a:off x="1" y="4443074"/>
            <a:ext cx="9154264" cy="836745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6750" y="4366693"/>
            <a:ext cx="9161260" cy="9175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/>
          <p:nvPr/>
        </p:nvSpPr>
        <p:spPr>
          <a:xfrm rot="5400000">
            <a:off x="8226781" y="425343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64"/>
          <p:cNvSpPr/>
          <p:nvPr/>
        </p:nvSpPr>
        <p:spPr>
          <a:xfrm rot="5400000">
            <a:off x="2775969" y="43758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64"/>
          <p:cNvSpPr/>
          <p:nvPr/>
        </p:nvSpPr>
        <p:spPr>
          <a:xfrm rot="-5400000">
            <a:off x="6531806" y="41548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6" name="Google Shape;966;p64"/>
          <p:cNvSpPr/>
          <p:nvPr/>
        </p:nvSpPr>
        <p:spPr>
          <a:xfrm rot="5400000">
            <a:off x="420981" y="391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7" name="Google Shape;967;p64"/>
          <p:cNvSpPr/>
          <p:nvPr/>
        </p:nvSpPr>
        <p:spPr>
          <a:xfrm rot="5400000">
            <a:off x="7233206" y="8166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8" name="Google Shape;968;p64"/>
          <p:cNvSpPr/>
          <p:nvPr/>
        </p:nvSpPr>
        <p:spPr>
          <a:xfrm rot="5400000">
            <a:off x="5881019" y="7165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9" name="Google Shape;969;p64"/>
          <p:cNvSpPr/>
          <p:nvPr/>
        </p:nvSpPr>
        <p:spPr>
          <a:xfrm rot="5400000">
            <a:off x="2521581" y="6640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0"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65"/>
          <p:cNvSpPr/>
          <p:nvPr/>
        </p:nvSpPr>
        <p:spPr>
          <a:xfrm rot="10800000" flipH="1">
            <a:off x="1206036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p65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3" name="Google Shape;973;p65"/>
          <p:cNvSpPr/>
          <p:nvPr/>
        </p:nvSpPr>
        <p:spPr>
          <a:xfrm rot="10800000">
            <a:off x="-1374513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4" name="Google Shape;974;p65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5" name="Google Shape;975;p65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6" name="Google Shape;976;p65"/>
          <p:cNvSpPr/>
          <p:nvPr/>
        </p:nvSpPr>
        <p:spPr>
          <a:xfrm rot="10800000" flipH="1">
            <a:off x="-77156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65"/>
          <p:cNvSpPr/>
          <p:nvPr/>
        </p:nvSpPr>
        <p:spPr>
          <a:xfrm>
            <a:off x="1958250" y="40720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8" name="Google Shape;978;p65"/>
          <p:cNvSpPr/>
          <p:nvPr/>
        </p:nvSpPr>
        <p:spPr>
          <a:xfrm>
            <a:off x="285300" y="38556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9" name="Google Shape;979;p65"/>
          <p:cNvSpPr/>
          <p:nvPr/>
        </p:nvSpPr>
        <p:spPr>
          <a:xfrm>
            <a:off x="4522800" y="48927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0" name="Google Shape;980;p65"/>
          <p:cNvSpPr/>
          <p:nvPr/>
        </p:nvSpPr>
        <p:spPr>
          <a:xfrm rot="10800000" flipH="1">
            <a:off x="6363775" y="1132525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p65"/>
          <p:cNvSpPr/>
          <p:nvPr/>
        </p:nvSpPr>
        <p:spPr>
          <a:xfrm rot="10800000" flipH="1">
            <a:off x="8271400" y="134150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65"/>
          <p:cNvSpPr/>
          <p:nvPr/>
        </p:nvSpPr>
        <p:spPr>
          <a:xfrm rot="10800000" flipH="1">
            <a:off x="4360525" y="3233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51"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66"/>
          <p:cNvSpPr/>
          <p:nvPr/>
        </p:nvSpPr>
        <p:spPr>
          <a:xfrm rot="-5400000" flipH="1">
            <a:off x="7050252" y="2575411"/>
            <a:ext cx="2443246" cy="939991"/>
          </a:xfrm>
          <a:custGeom>
            <a:avLst/>
            <a:gdLst/>
            <a:ahLst/>
            <a:cxnLst/>
            <a:rect l="l" t="t" r="r" b="b"/>
            <a:pathLst>
              <a:path w="283357" h="76391" extrusionOk="0">
                <a:moveTo>
                  <a:pt x="0" y="76391"/>
                </a:moveTo>
                <a:cubicBezTo>
                  <a:pt x="0" y="76391"/>
                  <a:pt x="7446" y="11303"/>
                  <a:pt x="69809" y="27459"/>
                </a:cubicBezTo>
                <a:cubicBezTo>
                  <a:pt x="163419" y="51659"/>
                  <a:pt x="141479" y="1"/>
                  <a:pt x="215011" y="3524"/>
                </a:cubicBezTo>
                <a:cubicBezTo>
                  <a:pt x="283357" y="6716"/>
                  <a:pt x="283024" y="76391"/>
                  <a:pt x="283024" y="7639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66"/>
          <p:cNvSpPr/>
          <p:nvPr/>
        </p:nvSpPr>
        <p:spPr>
          <a:xfrm rot="-5399497">
            <a:off x="6325430" y="1701197"/>
            <a:ext cx="4515337" cy="1121168"/>
          </a:xfrm>
          <a:custGeom>
            <a:avLst/>
            <a:gdLst/>
            <a:ahLst/>
            <a:cxnLst/>
            <a:rect l="l" t="t" r="r" b="b"/>
            <a:pathLst>
              <a:path w="264364" h="43920" extrusionOk="0">
                <a:moveTo>
                  <a:pt x="219423" y="1"/>
                </a:moveTo>
                <a:cubicBezTo>
                  <a:pt x="218735" y="1"/>
                  <a:pt x="218026" y="14"/>
                  <a:pt x="217297" y="39"/>
                </a:cubicBezTo>
                <a:cubicBezTo>
                  <a:pt x="193855" y="856"/>
                  <a:pt x="190998" y="14255"/>
                  <a:pt x="172689" y="14255"/>
                </a:cubicBezTo>
                <a:cubicBezTo>
                  <a:pt x="167988" y="14255"/>
                  <a:pt x="162268" y="13372"/>
                  <a:pt x="154919" y="11165"/>
                </a:cubicBezTo>
                <a:cubicBezTo>
                  <a:pt x="146746" y="8716"/>
                  <a:pt x="139552" y="7721"/>
                  <a:pt x="133072" y="7721"/>
                </a:cubicBezTo>
                <a:cubicBezTo>
                  <a:pt x="104893" y="7721"/>
                  <a:pt x="90210" y="26543"/>
                  <a:pt x="67183" y="26543"/>
                </a:cubicBezTo>
                <a:cubicBezTo>
                  <a:pt x="66131" y="26543"/>
                  <a:pt x="65061" y="26504"/>
                  <a:pt x="63971" y="26422"/>
                </a:cubicBezTo>
                <a:cubicBezTo>
                  <a:pt x="34457" y="24207"/>
                  <a:pt x="42828" y="9572"/>
                  <a:pt x="0" y="5305"/>
                </a:cubicBezTo>
                <a:lnTo>
                  <a:pt x="0" y="43920"/>
                </a:lnTo>
                <a:lnTo>
                  <a:pt x="264364" y="43920"/>
                </a:lnTo>
                <a:lnTo>
                  <a:pt x="264364" y="9491"/>
                </a:lnTo>
                <a:cubicBezTo>
                  <a:pt x="261782" y="9924"/>
                  <a:pt x="259493" y="10114"/>
                  <a:pt x="257424" y="10114"/>
                </a:cubicBezTo>
                <a:cubicBezTo>
                  <a:pt x="242345" y="10114"/>
                  <a:pt x="238978" y="1"/>
                  <a:pt x="21942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66"/>
          <p:cNvSpPr/>
          <p:nvPr/>
        </p:nvSpPr>
        <p:spPr>
          <a:xfrm rot="-5400440" flipH="1">
            <a:off x="5965428" y="1974301"/>
            <a:ext cx="5161707" cy="1194801"/>
          </a:xfrm>
          <a:custGeom>
            <a:avLst/>
            <a:gdLst/>
            <a:ahLst/>
            <a:cxnLst/>
            <a:rect l="l" t="t" r="r" b="b"/>
            <a:pathLst>
              <a:path w="264364" h="40820" extrusionOk="0">
                <a:moveTo>
                  <a:pt x="224094" y="1"/>
                </a:moveTo>
                <a:cubicBezTo>
                  <a:pt x="221694" y="1"/>
                  <a:pt x="219079" y="167"/>
                  <a:pt x="216217" y="530"/>
                </a:cubicBezTo>
                <a:cubicBezTo>
                  <a:pt x="190574" y="3768"/>
                  <a:pt x="189388" y="22268"/>
                  <a:pt x="168921" y="22268"/>
                </a:cubicBezTo>
                <a:cubicBezTo>
                  <a:pt x="166175" y="22268"/>
                  <a:pt x="163082" y="21935"/>
                  <a:pt x="159536" y="21188"/>
                </a:cubicBezTo>
                <a:cubicBezTo>
                  <a:pt x="147862" y="18719"/>
                  <a:pt x="138271" y="17735"/>
                  <a:pt x="130168" y="17735"/>
                </a:cubicBezTo>
                <a:cubicBezTo>
                  <a:pt x="98424" y="17735"/>
                  <a:pt x="89504" y="32828"/>
                  <a:pt x="67530" y="32828"/>
                </a:cubicBezTo>
                <a:cubicBezTo>
                  <a:pt x="66466" y="32828"/>
                  <a:pt x="65371" y="32792"/>
                  <a:pt x="64241" y="32718"/>
                </a:cubicBezTo>
                <a:cubicBezTo>
                  <a:pt x="34727" y="30801"/>
                  <a:pt x="42828" y="18541"/>
                  <a:pt x="0" y="14842"/>
                </a:cubicBezTo>
                <a:lnTo>
                  <a:pt x="0" y="40819"/>
                </a:lnTo>
                <a:lnTo>
                  <a:pt x="264364" y="40819"/>
                </a:lnTo>
                <a:lnTo>
                  <a:pt x="264364" y="17785"/>
                </a:lnTo>
                <a:cubicBezTo>
                  <a:pt x="250431" y="15121"/>
                  <a:pt x="247008" y="1"/>
                  <a:pt x="22409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66"/>
          <p:cNvSpPr/>
          <p:nvPr/>
        </p:nvSpPr>
        <p:spPr>
          <a:xfrm rot="-5400000">
            <a:off x="-1791843" y="1811847"/>
            <a:ext cx="5127422" cy="1543736"/>
          </a:xfrm>
          <a:custGeom>
            <a:avLst/>
            <a:gdLst/>
            <a:ahLst/>
            <a:cxnLst/>
            <a:rect l="l" t="t" r="r" b="b"/>
            <a:pathLst>
              <a:path w="246008" h="61867" extrusionOk="0">
                <a:moveTo>
                  <a:pt x="1" y="0"/>
                </a:moveTo>
                <a:cubicBezTo>
                  <a:pt x="1" y="0"/>
                  <a:pt x="3900" y="44992"/>
                  <a:pt x="39194" y="57840"/>
                </a:cubicBezTo>
                <a:cubicBezTo>
                  <a:pt x="46974" y="60669"/>
                  <a:pt x="53930" y="61867"/>
                  <a:pt x="60240" y="61867"/>
                </a:cubicBezTo>
                <a:cubicBezTo>
                  <a:pt x="95172" y="61867"/>
                  <a:pt x="110319" y="25159"/>
                  <a:pt x="135837" y="25159"/>
                </a:cubicBezTo>
                <a:cubicBezTo>
                  <a:pt x="138295" y="25159"/>
                  <a:pt x="140849" y="25499"/>
                  <a:pt x="143526" y="26246"/>
                </a:cubicBezTo>
                <a:cubicBezTo>
                  <a:pt x="159260" y="30639"/>
                  <a:pt x="172714" y="32419"/>
                  <a:pt x="184185" y="32419"/>
                </a:cubicBezTo>
                <a:cubicBezTo>
                  <a:pt x="233145" y="32419"/>
                  <a:pt x="246008" y="0"/>
                  <a:pt x="2460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8" name="Google Shape;988;p66"/>
          <p:cNvSpPr/>
          <p:nvPr/>
        </p:nvSpPr>
        <p:spPr>
          <a:xfrm rot="-5400000">
            <a:off x="-1926425" y="1930649"/>
            <a:ext cx="5143202" cy="1290352"/>
          </a:xfrm>
          <a:custGeom>
            <a:avLst/>
            <a:gdLst/>
            <a:ahLst/>
            <a:cxnLst/>
            <a:rect l="l" t="t" r="r" b="b"/>
            <a:pathLst>
              <a:path w="264364" h="61984" extrusionOk="0">
                <a:moveTo>
                  <a:pt x="0" y="0"/>
                </a:moveTo>
                <a:lnTo>
                  <a:pt x="0" y="60406"/>
                </a:lnTo>
                <a:cubicBezTo>
                  <a:pt x="2845" y="61497"/>
                  <a:pt x="5907" y="61983"/>
                  <a:pt x="9094" y="61983"/>
                </a:cubicBezTo>
                <a:cubicBezTo>
                  <a:pt x="26664" y="61983"/>
                  <a:pt x="48053" y="47209"/>
                  <a:pt x="57950" y="37427"/>
                </a:cubicBezTo>
                <a:cubicBezTo>
                  <a:pt x="64434" y="31013"/>
                  <a:pt x="70724" y="28611"/>
                  <a:pt x="76592" y="28611"/>
                </a:cubicBezTo>
                <a:cubicBezTo>
                  <a:pt x="86364" y="28611"/>
                  <a:pt x="94966" y="35275"/>
                  <a:pt x="101344" y="41180"/>
                </a:cubicBezTo>
                <a:cubicBezTo>
                  <a:pt x="109706" y="48911"/>
                  <a:pt x="119411" y="51657"/>
                  <a:pt x="128732" y="51657"/>
                </a:cubicBezTo>
                <a:cubicBezTo>
                  <a:pt x="140963" y="51657"/>
                  <a:pt x="152533" y="46928"/>
                  <a:pt x="159536" y="42530"/>
                </a:cubicBezTo>
                <a:cubicBezTo>
                  <a:pt x="163971" y="39737"/>
                  <a:pt x="167611" y="38614"/>
                  <a:pt x="170732" y="38614"/>
                </a:cubicBezTo>
                <a:cubicBezTo>
                  <a:pt x="183490" y="38614"/>
                  <a:pt x="187572" y="57371"/>
                  <a:pt x="201829" y="57371"/>
                </a:cubicBezTo>
                <a:cubicBezTo>
                  <a:pt x="204682" y="57371"/>
                  <a:pt x="207942" y="56619"/>
                  <a:pt x="211761" y="54817"/>
                </a:cubicBezTo>
                <a:cubicBezTo>
                  <a:pt x="216023" y="52806"/>
                  <a:pt x="220035" y="52096"/>
                  <a:pt x="223864" y="52096"/>
                </a:cubicBezTo>
                <a:cubicBezTo>
                  <a:pt x="233065" y="52096"/>
                  <a:pt x="241204" y="56197"/>
                  <a:pt x="249202" y="56197"/>
                </a:cubicBezTo>
                <a:cubicBezTo>
                  <a:pt x="254235" y="56197"/>
                  <a:pt x="259212" y="54573"/>
                  <a:pt x="264364" y="49281"/>
                </a:cubicBezTo>
                <a:lnTo>
                  <a:pt x="26436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9" name="Google Shape;989;p66"/>
          <p:cNvSpPr/>
          <p:nvPr/>
        </p:nvSpPr>
        <p:spPr>
          <a:xfrm rot="-5400000" flipH="1">
            <a:off x="-1877527" y="1881640"/>
            <a:ext cx="5143337" cy="1388283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66"/>
          <p:cNvSpPr/>
          <p:nvPr/>
        </p:nvSpPr>
        <p:spPr>
          <a:xfrm>
            <a:off x="1104550" y="27103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1" name="Google Shape;991;p66"/>
          <p:cNvSpPr/>
          <p:nvPr/>
        </p:nvSpPr>
        <p:spPr>
          <a:xfrm>
            <a:off x="1553300" y="3452550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2" name="Google Shape;992;p66"/>
          <p:cNvSpPr/>
          <p:nvPr/>
        </p:nvSpPr>
        <p:spPr>
          <a:xfrm>
            <a:off x="804350" y="1051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3" name="Google Shape;993;p66"/>
          <p:cNvSpPr/>
          <p:nvPr/>
        </p:nvSpPr>
        <p:spPr>
          <a:xfrm>
            <a:off x="1169650" y="416832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4" name="Google Shape;994;p66"/>
          <p:cNvSpPr/>
          <p:nvPr/>
        </p:nvSpPr>
        <p:spPr>
          <a:xfrm>
            <a:off x="1520738" y="7169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66"/>
          <p:cNvSpPr/>
          <p:nvPr/>
        </p:nvSpPr>
        <p:spPr>
          <a:xfrm rot="10800000" flipH="1">
            <a:off x="8332050" y="1975150"/>
            <a:ext cx="98400" cy="987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6" name="Google Shape;996;p66"/>
          <p:cNvSpPr/>
          <p:nvPr/>
        </p:nvSpPr>
        <p:spPr>
          <a:xfrm rot="10800000" flipH="1">
            <a:off x="7695850" y="1006475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7" name="Google Shape;997;p66"/>
          <p:cNvSpPr/>
          <p:nvPr/>
        </p:nvSpPr>
        <p:spPr>
          <a:xfrm rot="10800000" flipH="1">
            <a:off x="7794238" y="4492000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52"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67"/>
          <p:cNvSpPr/>
          <p:nvPr/>
        </p:nvSpPr>
        <p:spPr>
          <a:xfrm rot="-5911893" flipH="1">
            <a:off x="-358275" y="-757650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0" name="Google Shape;1000;p67"/>
          <p:cNvSpPr/>
          <p:nvPr/>
        </p:nvSpPr>
        <p:spPr>
          <a:xfrm rot="-515846" flipH="1">
            <a:off x="-1764995" y="-321140"/>
            <a:ext cx="4858752" cy="984749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67"/>
          <p:cNvSpPr/>
          <p:nvPr/>
        </p:nvSpPr>
        <p:spPr>
          <a:xfrm flipH="1">
            <a:off x="-1788061" y="-312190"/>
            <a:ext cx="4906095" cy="1060078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2" name="Google Shape;1002;p67"/>
          <p:cNvSpPr/>
          <p:nvPr/>
        </p:nvSpPr>
        <p:spPr>
          <a:xfrm rot="4888107" flipH="1">
            <a:off x="1137128" y="4138487"/>
            <a:ext cx="1679785" cy="2039064"/>
          </a:xfrm>
          <a:custGeom>
            <a:avLst/>
            <a:gdLst/>
            <a:ahLst/>
            <a:cxnLst/>
            <a:rect l="l" t="t" r="r" b="b"/>
            <a:pathLst>
              <a:path w="184937" h="139852" extrusionOk="0">
                <a:moveTo>
                  <a:pt x="59024" y="1"/>
                </a:moveTo>
                <a:cubicBezTo>
                  <a:pt x="37702" y="1"/>
                  <a:pt x="17942" y="12858"/>
                  <a:pt x="11925" y="32587"/>
                </a:cubicBezTo>
                <a:cubicBezTo>
                  <a:pt x="1" y="71595"/>
                  <a:pt x="35681" y="113191"/>
                  <a:pt x="79310" y="130384"/>
                </a:cubicBezTo>
                <a:cubicBezTo>
                  <a:pt x="95983" y="136984"/>
                  <a:pt x="112612" y="139851"/>
                  <a:pt x="127490" y="139851"/>
                </a:cubicBezTo>
                <a:cubicBezTo>
                  <a:pt x="160532" y="139851"/>
                  <a:pt x="184937" y="125708"/>
                  <a:pt x="182005" y="106905"/>
                </a:cubicBezTo>
                <a:cubicBezTo>
                  <a:pt x="175997" y="67251"/>
                  <a:pt x="140409" y="105334"/>
                  <a:pt x="114805" y="42848"/>
                </a:cubicBezTo>
                <a:cubicBezTo>
                  <a:pt x="102395" y="12395"/>
                  <a:pt x="79957" y="1"/>
                  <a:pt x="5902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3" name="Google Shape;1003;p67"/>
          <p:cNvSpPr/>
          <p:nvPr/>
        </p:nvSpPr>
        <p:spPr>
          <a:xfrm rot="-9922098" flipH="1">
            <a:off x="-1214868" y="4347472"/>
            <a:ext cx="4858620" cy="984751"/>
          </a:xfrm>
          <a:custGeom>
            <a:avLst/>
            <a:gdLst/>
            <a:ahLst/>
            <a:cxnLst/>
            <a:rect l="l" t="t" r="r" b="b"/>
            <a:pathLst>
              <a:path w="264364" h="48804" extrusionOk="0">
                <a:moveTo>
                  <a:pt x="0" y="1"/>
                </a:moveTo>
                <a:lnTo>
                  <a:pt x="0" y="34052"/>
                </a:lnTo>
                <a:cubicBezTo>
                  <a:pt x="3219" y="35165"/>
                  <a:pt x="6028" y="35625"/>
                  <a:pt x="8547" y="35625"/>
                </a:cubicBezTo>
                <a:cubicBezTo>
                  <a:pt x="20567" y="35625"/>
                  <a:pt x="25980" y="25146"/>
                  <a:pt x="37813" y="25146"/>
                </a:cubicBezTo>
                <a:cubicBezTo>
                  <a:pt x="42388" y="25146"/>
                  <a:pt x="47922" y="26712"/>
                  <a:pt x="55168" y="31055"/>
                </a:cubicBezTo>
                <a:cubicBezTo>
                  <a:pt x="70462" y="40234"/>
                  <a:pt x="80176" y="48502"/>
                  <a:pt x="91777" y="48502"/>
                </a:cubicBezTo>
                <a:cubicBezTo>
                  <a:pt x="98366" y="48502"/>
                  <a:pt x="105563" y="45836"/>
                  <a:pt x="114738" y="39155"/>
                </a:cubicBezTo>
                <a:cubicBezTo>
                  <a:pt x="122916" y="33205"/>
                  <a:pt x="129075" y="31386"/>
                  <a:pt x="134351" y="31386"/>
                </a:cubicBezTo>
                <a:cubicBezTo>
                  <a:pt x="142654" y="31386"/>
                  <a:pt x="148772" y="35892"/>
                  <a:pt x="157136" y="35892"/>
                </a:cubicBezTo>
                <a:cubicBezTo>
                  <a:pt x="163427" y="35892"/>
                  <a:pt x="170988" y="33343"/>
                  <a:pt x="181706" y="24412"/>
                </a:cubicBezTo>
                <a:cubicBezTo>
                  <a:pt x="184794" y="21838"/>
                  <a:pt x="187774" y="20762"/>
                  <a:pt x="190680" y="20762"/>
                </a:cubicBezTo>
                <a:cubicBezTo>
                  <a:pt x="205031" y="20762"/>
                  <a:pt x="217584" y="46994"/>
                  <a:pt x="232473" y="48634"/>
                </a:cubicBezTo>
                <a:cubicBezTo>
                  <a:pt x="233525" y="48749"/>
                  <a:pt x="234513" y="48803"/>
                  <a:pt x="235446" y="48803"/>
                </a:cubicBezTo>
                <a:cubicBezTo>
                  <a:pt x="246713" y="48803"/>
                  <a:pt x="250150" y="40916"/>
                  <a:pt x="264364" y="38048"/>
                </a:cubicBezTo>
                <a:lnTo>
                  <a:pt x="26436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4" name="Google Shape;1004;p67"/>
          <p:cNvSpPr/>
          <p:nvPr/>
        </p:nvSpPr>
        <p:spPr>
          <a:xfrm rot="-10346708" flipH="1">
            <a:off x="-752392" y="4478612"/>
            <a:ext cx="4905724" cy="1060054"/>
          </a:xfrm>
          <a:custGeom>
            <a:avLst/>
            <a:gdLst/>
            <a:ahLst/>
            <a:cxnLst/>
            <a:rect l="l" t="t" r="r" b="b"/>
            <a:pathLst>
              <a:path w="264337" h="53519" extrusionOk="0">
                <a:moveTo>
                  <a:pt x="0" y="0"/>
                </a:moveTo>
                <a:lnTo>
                  <a:pt x="0" y="15527"/>
                </a:lnTo>
                <a:cubicBezTo>
                  <a:pt x="1926" y="15152"/>
                  <a:pt x="3735" y="14976"/>
                  <a:pt x="5438" y="14976"/>
                </a:cubicBezTo>
                <a:cubicBezTo>
                  <a:pt x="30663" y="14976"/>
                  <a:pt x="32875" y="53519"/>
                  <a:pt x="53900" y="53519"/>
                </a:cubicBezTo>
                <a:cubicBezTo>
                  <a:pt x="54445" y="53519"/>
                  <a:pt x="55002" y="53493"/>
                  <a:pt x="55573" y="53440"/>
                </a:cubicBezTo>
                <a:cubicBezTo>
                  <a:pt x="76094" y="51555"/>
                  <a:pt x="75382" y="25592"/>
                  <a:pt x="95618" y="25592"/>
                </a:cubicBezTo>
                <a:cubicBezTo>
                  <a:pt x="98284" y="25592"/>
                  <a:pt x="101312" y="26042"/>
                  <a:pt x="104800" y="27057"/>
                </a:cubicBezTo>
                <a:cubicBezTo>
                  <a:pt x="116474" y="30462"/>
                  <a:pt x="126065" y="31818"/>
                  <a:pt x="134168" y="31818"/>
                </a:cubicBezTo>
                <a:cubicBezTo>
                  <a:pt x="165913" y="31818"/>
                  <a:pt x="174833" y="11001"/>
                  <a:pt x="196809" y="11001"/>
                </a:cubicBezTo>
                <a:cubicBezTo>
                  <a:pt x="197872" y="11001"/>
                  <a:pt x="198967" y="11050"/>
                  <a:pt x="200095" y="11152"/>
                </a:cubicBezTo>
                <a:cubicBezTo>
                  <a:pt x="229610" y="13799"/>
                  <a:pt x="221509" y="30730"/>
                  <a:pt x="264337" y="35806"/>
                </a:cubicBezTo>
                <a:lnTo>
                  <a:pt x="264337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5" name="Google Shape;1005;p67"/>
          <p:cNvSpPr/>
          <p:nvPr/>
        </p:nvSpPr>
        <p:spPr>
          <a:xfrm rot="5400000">
            <a:off x="1196981" y="84405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67"/>
          <p:cNvSpPr/>
          <p:nvPr/>
        </p:nvSpPr>
        <p:spPr>
          <a:xfrm rot="5400000">
            <a:off x="1196219" y="44671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7" name="Google Shape;1007;p67"/>
          <p:cNvSpPr/>
          <p:nvPr/>
        </p:nvSpPr>
        <p:spPr>
          <a:xfrm rot="-5400000">
            <a:off x="540156" y="69136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8" name="Google Shape;1008;p67"/>
          <p:cNvSpPr/>
          <p:nvPr/>
        </p:nvSpPr>
        <p:spPr>
          <a:xfrm rot="5400000">
            <a:off x="540006" y="38324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53">
    <p:spTree>
      <p:nvGrpSpPr>
        <p:cNvPr id="1" name="Shape 10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0" name="Google Shape;1010;p68"/>
          <p:cNvSpPr/>
          <p:nvPr/>
        </p:nvSpPr>
        <p:spPr>
          <a:xfrm rot="10800000">
            <a:off x="3937512" y="4410874"/>
            <a:ext cx="3936983" cy="732774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1" name="Google Shape;1011;p68"/>
          <p:cNvSpPr/>
          <p:nvPr/>
        </p:nvSpPr>
        <p:spPr>
          <a:xfrm flipH="1">
            <a:off x="3939637" y="98"/>
            <a:ext cx="5126677" cy="1295929"/>
          </a:xfrm>
          <a:custGeom>
            <a:avLst/>
            <a:gdLst/>
            <a:ahLst/>
            <a:cxnLst/>
            <a:rect l="l" t="t" r="r" b="b"/>
            <a:pathLst>
              <a:path w="299106" h="92815" extrusionOk="0">
                <a:moveTo>
                  <a:pt x="296744" y="0"/>
                </a:moveTo>
                <a:cubicBezTo>
                  <a:pt x="296744" y="0"/>
                  <a:pt x="299105" y="58876"/>
                  <a:pt x="213742" y="35045"/>
                </a:cubicBezTo>
                <a:cubicBezTo>
                  <a:pt x="149627" y="17191"/>
                  <a:pt x="133321" y="92815"/>
                  <a:pt x="82635" y="92815"/>
                </a:cubicBezTo>
                <a:cubicBezTo>
                  <a:pt x="45376" y="92815"/>
                  <a:pt x="1" y="70755"/>
                  <a:pt x="1350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2" name="Google Shape;1012;p68"/>
          <p:cNvSpPr/>
          <p:nvPr/>
        </p:nvSpPr>
        <p:spPr>
          <a:xfrm rot="10800000" flipH="1">
            <a:off x="4720014" y="4141676"/>
            <a:ext cx="5735030" cy="1001972"/>
          </a:xfrm>
          <a:custGeom>
            <a:avLst/>
            <a:gdLst/>
            <a:ahLst/>
            <a:cxnLst/>
            <a:rect l="l" t="t" r="r" b="b"/>
            <a:pathLst>
              <a:path w="295582" h="107710" extrusionOk="0">
                <a:moveTo>
                  <a:pt x="3890" y="648"/>
                </a:moveTo>
                <a:cubicBezTo>
                  <a:pt x="3890" y="648"/>
                  <a:pt x="1" y="60607"/>
                  <a:pt x="64065" y="49263"/>
                </a:cubicBezTo>
                <a:cubicBezTo>
                  <a:pt x="132883" y="37164"/>
                  <a:pt x="123484" y="107710"/>
                  <a:pt x="183551" y="107710"/>
                </a:cubicBezTo>
                <a:cubicBezTo>
                  <a:pt x="232814" y="107710"/>
                  <a:pt x="209155" y="40513"/>
                  <a:pt x="252368" y="34787"/>
                </a:cubicBezTo>
                <a:cubicBezTo>
                  <a:pt x="295582" y="29061"/>
                  <a:pt x="285751" y="0"/>
                  <a:pt x="28575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68"/>
          <p:cNvSpPr/>
          <p:nvPr/>
        </p:nvSpPr>
        <p:spPr>
          <a:xfrm rot="10800000" flipH="1">
            <a:off x="5013459" y="204"/>
            <a:ext cx="4130832" cy="1472837"/>
          </a:xfrm>
          <a:custGeom>
            <a:avLst/>
            <a:gdLst/>
            <a:ahLst/>
            <a:cxnLst/>
            <a:rect l="l" t="t" r="r" b="b"/>
            <a:pathLst>
              <a:path w="285673" h="154588" extrusionOk="0">
                <a:moveTo>
                  <a:pt x="2715" y="154588"/>
                </a:moveTo>
                <a:cubicBezTo>
                  <a:pt x="2715" y="154588"/>
                  <a:pt x="0" y="113633"/>
                  <a:pt x="45298" y="113633"/>
                </a:cubicBezTo>
                <a:cubicBezTo>
                  <a:pt x="90596" y="113633"/>
                  <a:pt x="125888" y="112160"/>
                  <a:pt x="135972" y="50651"/>
                </a:cubicBezTo>
                <a:cubicBezTo>
                  <a:pt x="144194" y="621"/>
                  <a:pt x="221914" y="1"/>
                  <a:pt x="238978" y="40955"/>
                </a:cubicBezTo>
                <a:cubicBezTo>
                  <a:pt x="255965" y="81987"/>
                  <a:pt x="285673" y="81987"/>
                  <a:pt x="285673" y="81987"/>
                </a:cubicBezTo>
                <a:lnTo>
                  <a:pt x="285673" y="15458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68"/>
          <p:cNvSpPr/>
          <p:nvPr/>
        </p:nvSpPr>
        <p:spPr>
          <a:xfrm rot="10800000">
            <a:off x="5628786" y="490"/>
            <a:ext cx="3515148" cy="1472658"/>
          </a:xfrm>
          <a:custGeom>
            <a:avLst/>
            <a:gdLst/>
            <a:ahLst/>
            <a:cxnLst/>
            <a:rect l="l" t="t" r="r" b="b"/>
            <a:pathLst>
              <a:path w="305002" h="196093" extrusionOk="0">
                <a:moveTo>
                  <a:pt x="0" y="27686"/>
                </a:moveTo>
                <a:cubicBezTo>
                  <a:pt x="0" y="27686"/>
                  <a:pt x="68206" y="0"/>
                  <a:pt x="88558" y="59039"/>
                </a:cubicBezTo>
                <a:cubicBezTo>
                  <a:pt x="108910" y="118077"/>
                  <a:pt x="211769" y="29244"/>
                  <a:pt x="211769" y="120186"/>
                </a:cubicBezTo>
                <a:cubicBezTo>
                  <a:pt x="211769" y="172257"/>
                  <a:pt x="305002" y="135404"/>
                  <a:pt x="280800" y="196092"/>
                </a:cubicBezTo>
                <a:lnTo>
                  <a:pt x="0" y="196092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68"/>
          <p:cNvSpPr/>
          <p:nvPr/>
        </p:nvSpPr>
        <p:spPr>
          <a:xfrm rot="10800000">
            <a:off x="5220582" y="4263470"/>
            <a:ext cx="3937105" cy="880179"/>
          </a:xfrm>
          <a:custGeom>
            <a:avLst/>
            <a:gdLst/>
            <a:ahLst/>
            <a:cxnLst/>
            <a:rect l="l" t="t" r="r" b="b"/>
            <a:pathLst>
              <a:path w="294198" h="130204" extrusionOk="0">
                <a:moveTo>
                  <a:pt x="283570" y="0"/>
                </a:moveTo>
                <a:cubicBezTo>
                  <a:pt x="283570" y="0"/>
                  <a:pt x="294198" y="57826"/>
                  <a:pt x="203889" y="45181"/>
                </a:cubicBezTo>
                <a:cubicBezTo>
                  <a:pt x="141812" y="36461"/>
                  <a:pt x="157999" y="89109"/>
                  <a:pt x="113581" y="109929"/>
                </a:cubicBezTo>
                <a:cubicBezTo>
                  <a:pt x="70252" y="130203"/>
                  <a:pt x="37442" y="67963"/>
                  <a:pt x="0" y="114071"/>
                </a:cubicBezTo>
                <a:lnTo>
                  <a:pt x="0" y="436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68"/>
          <p:cNvSpPr/>
          <p:nvPr/>
        </p:nvSpPr>
        <p:spPr>
          <a:xfrm rot="5400000">
            <a:off x="6527856" y="4483306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68"/>
          <p:cNvSpPr/>
          <p:nvPr/>
        </p:nvSpPr>
        <p:spPr>
          <a:xfrm rot="5400000">
            <a:off x="5530219" y="945244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8" name="Google Shape;1018;p68"/>
          <p:cNvSpPr/>
          <p:nvPr/>
        </p:nvSpPr>
        <p:spPr>
          <a:xfrm rot="-5400000">
            <a:off x="5871031" y="4330619"/>
            <a:ext cx="98400" cy="9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9" name="Google Shape;1019;p68"/>
          <p:cNvSpPr/>
          <p:nvPr/>
        </p:nvSpPr>
        <p:spPr>
          <a:xfrm rot="5400000">
            <a:off x="4874006" y="310481"/>
            <a:ext cx="163500" cy="163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40000" y="363275"/>
            <a:ext cx="806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Josefin Sans"/>
              <a:buNone/>
              <a:defRPr sz="3000" b="1">
                <a:solidFill>
                  <a:schemeClr val="accent6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40000" y="1152475"/>
            <a:ext cx="806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99" r:id="rId2"/>
    <p:sldLayoutId id="2147483710" r:id="rId3"/>
    <p:sldLayoutId id="2147483711" r:id="rId4"/>
    <p:sldLayoutId id="2147483712" r:id="rId5"/>
    <p:sldLayoutId id="2147483713" r:id="rId6"/>
    <p:sldLayoutId id="2147483714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Google Shape;1034;p74"/>
          <p:cNvSpPr txBox="1">
            <a:spLocks noGrp="1"/>
          </p:cNvSpPr>
          <p:nvPr>
            <p:ph type="ctrTitle"/>
          </p:nvPr>
        </p:nvSpPr>
        <p:spPr>
          <a:xfrm>
            <a:off x="635737" y="891619"/>
            <a:ext cx="8201081" cy="208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5400" dirty="0" smtClean="0">
                <a:latin typeface="Cheri [rus by aLiNcE]" pitchFamily="2" charset="0"/>
                <a:ea typeface="Gulim" pitchFamily="34" charset="-127"/>
              </a:rPr>
              <a:t>ГОЛ «ПАРУС» </a:t>
            </a:r>
            <a:br>
              <a:rPr lang="ru-RU" sz="5400" dirty="0" smtClean="0">
                <a:latin typeface="Cheri [rus by aLiNcE]" pitchFamily="2" charset="0"/>
                <a:ea typeface="Gulim" pitchFamily="34" charset="-127"/>
              </a:rPr>
            </a:br>
            <a:r>
              <a:rPr lang="ru-RU" sz="2800" dirty="0" smtClean="0">
                <a:solidFill>
                  <a:schemeClr val="bg2"/>
                </a:solidFill>
                <a:latin typeface="Cheri [rus by aLiNcE]" pitchFamily="2" charset="0"/>
                <a:ea typeface="Gulim" pitchFamily="34" charset="-127"/>
              </a:rPr>
              <a:t>ОСЕННЯЯ СМЕНА</a:t>
            </a:r>
            <a:r>
              <a:rPr lang="ru-RU" sz="5400" dirty="0" smtClean="0">
                <a:latin typeface="Cheri [rus by aLiNcE]" pitchFamily="2" charset="0"/>
                <a:ea typeface="Gulim" pitchFamily="34" charset="-127"/>
              </a:rPr>
              <a:t/>
            </a:r>
            <a:br>
              <a:rPr lang="ru-RU" sz="5400" dirty="0" smtClean="0">
                <a:latin typeface="Cheri [rus by aLiNcE]" pitchFamily="2" charset="0"/>
                <a:ea typeface="Gulim" pitchFamily="34" charset="-127"/>
              </a:rPr>
            </a:br>
            <a:r>
              <a:rPr lang="ru-RU" sz="5400" dirty="0" smtClean="0">
                <a:latin typeface="Cheri [rus by aLiNcE]" pitchFamily="2" charset="0"/>
                <a:ea typeface="Gulim" pitchFamily="34" charset="-127"/>
              </a:rPr>
              <a:t>Тема: «Паруса дружбы»</a:t>
            </a:r>
            <a:endParaRPr sz="5400" dirty="0">
              <a:latin typeface="Cheri [rus by aLiNcE]" pitchFamily="2" charset="0"/>
              <a:ea typeface="Gulim" pitchFamily="34" charset="-127"/>
            </a:endParaRPr>
          </a:p>
        </p:txBody>
      </p:sp>
      <p:pic>
        <p:nvPicPr>
          <p:cNvPr id="5" name="Рисунок 4" descr="pngwing.co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7333" y="2950369"/>
            <a:ext cx="2886691" cy="26798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04455" y="1350168"/>
            <a:ext cx="5495925" cy="4121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78669"/>
            <a:ext cx="4814888" cy="3611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8657" y="-676870"/>
            <a:ext cx="4655343" cy="349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030019"/>
            <a:ext cx="4557713" cy="3418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79"/>
          <p:cNvSpPr txBox="1">
            <a:spLocks noGrp="1"/>
          </p:cNvSpPr>
          <p:nvPr>
            <p:ph type="title"/>
          </p:nvPr>
        </p:nvSpPr>
        <p:spPr>
          <a:xfrm flipH="1">
            <a:off x="1598180" y="475946"/>
            <a:ext cx="515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5 день</a:t>
            </a:r>
            <a:endParaRPr dirty="0"/>
          </a:p>
        </p:txBody>
      </p:sp>
      <p:sp>
        <p:nvSpPr>
          <p:cNvPr id="1091" name="Google Shape;1091;p79"/>
          <p:cNvSpPr txBox="1">
            <a:spLocks noGrp="1"/>
          </p:cNvSpPr>
          <p:nvPr>
            <p:ph type="body" idx="1"/>
          </p:nvPr>
        </p:nvSpPr>
        <p:spPr>
          <a:xfrm flipH="1">
            <a:off x="300038" y="1609370"/>
            <a:ext cx="5679285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ru-RU" dirty="0" smtClean="0"/>
              <a:t>В последний день работы осенней лагерной смены </a:t>
            </a:r>
            <a:r>
              <a:rPr lang="ru-RU" dirty="0" smtClean="0"/>
              <a:t>был проведен </a:t>
            </a:r>
            <a:r>
              <a:rPr lang="ru-RU" dirty="0" smtClean="0"/>
              <a:t>интересный </a:t>
            </a:r>
            <a:r>
              <a:rPr lang="ru-RU" dirty="0" smtClean="0"/>
              <a:t>мастер-класс, который позволил ребятам </a:t>
            </a:r>
            <a:r>
              <a:rPr lang="ru-RU" dirty="0" smtClean="0"/>
              <a:t>на практике увидеть, как работают законы физики. Закрытие смены прошло во Дворце молодежи, где состоялся праздник, посвященный Дню народного единства.</a:t>
            </a:r>
            <a:endParaRPr lang="ru-RU" dirty="0" smtClean="0"/>
          </a:p>
        </p:txBody>
      </p:sp>
      <p:sp>
        <p:nvSpPr>
          <p:cNvPr id="6" name="Овал 5"/>
          <p:cNvSpPr/>
          <p:nvPr/>
        </p:nvSpPr>
        <p:spPr>
          <a:xfrm>
            <a:off x="5266945" y="117042"/>
            <a:ext cx="3189427" cy="1316736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«Я, ты, он, она – </a:t>
            </a:r>
          </a:p>
          <a:p>
            <a:r>
              <a:rPr lang="ru-RU" sz="2000" dirty="0" smtClean="0">
                <a:solidFill>
                  <a:schemeClr val="accent2">
                    <a:lumMod val="50000"/>
                  </a:schemeClr>
                </a:solidFill>
              </a:rPr>
              <a:t>вместе целая страна!»</a:t>
            </a:r>
            <a:endParaRPr lang="ru-RU" sz="2000" dirty="0"/>
          </a:p>
        </p:txBody>
      </p:sp>
      <p:pic>
        <p:nvPicPr>
          <p:cNvPr id="7" name="Google Shape;1085;p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6400800" y="1258030"/>
            <a:ext cx="2228850" cy="2878201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73454" y="2314576"/>
            <a:ext cx="4844671" cy="272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/>
          <a:srcRect t="22257" b="35074"/>
          <a:stretch>
            <a:fillRect/>
          </a:stretch>
        </p:blipFill>
        <p:spPr bwMode="auto">
          <a:xfrm>
            <a:off x="0" y="-614363"/>
            <a:ext cx="4107655" cy="311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/>
          <a:srcRect l="8821"/>
          <a:stretch>
            <a:fillRect/>
          </a:stretch>
        </p:blipFill>
        <p:spPr bwMode="auto">
          <a:xfrm>
            <a:off x="4677899" y="2001045"/>
            <a:ext cx="5422106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95272" y="-742949"/>
            <a:ext cx="5734528" cy="323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79"/>
          <p:cNvSpPr txBox="1">
            <a:spLocks noGrp="1"/>
          </p:cNvSpPr>
          <p:nvPr>
            <p:ph type="title"/>
          </p:nvPr>
        </p:nvSpPr>
        <p:spPr>
          <a:xfrm flipH="1">
            <a:off x="1114426" y="525781"/>
            <a:ext cx="5922075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1 </a:t>
            </a:r>
            <a:r>
              <a:rPr lang="ru-RU" dirty="0" smtClean="0"/>
              <a:t>день</a:t>
            </a:r>
            <a:endParaRPr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91" name="Google Shape;1091;p79"/>
          <p:cNvSpPr txBox="1">
            <a:spLocks noGrp="1"/>
          </p:cNvSpPr>
          <p:nvPr>
            <p:ph type="body" idx="1"/>
          </p:nvPr>
        </p:nvSpPr>
        <p:spPr>
          <a:xfrm flipH="1">
            <a:off x="221456" y="1973701"/>
            <a:ext cx="4586288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dirty="0" smtClean="0"/>
              <a:t>Первый день лагеря особый, и он прошел замечательно! Ребята познакомились друг с другом, придумали название отряда и девиз. </a:t>
            </a:r>
          </a:p>
        </p:txBody>
      </p:sp>
      <p:pic>
        <p:nvPicPr>
          <p:cNvPr id="7" name="Google Shape;1085;p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4965843" y="1457326"/>
            <a:ext cx="3863832" cy="2450306"/>
          </a:xfrm>
          <a:prstGeom prst="ellipse">
            <a:avLst/>
          </a:prstGeom>
          <a:noFill/>
          <a:ln>
            <a:noFill/>
          </a:ln>
        </p:spPr>
      </p:pic>
      <p:sp>
        <p:nvSpPr>
          <p:cNvPr id="5" name="Овал 4"/>
          <p:cNvSpPr/>
          <p:nvPr/>
        </p:nvSpPr>
        <p:spPr>
          <a:xfrm>
            <a:off x="5338384" y="174191"/>
            <a:ext cx="2919792" cy="10688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481354" y="417613"/>
            <a:ext cx="27334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«Секрет дружбы»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185737" y="135731"/>
            <a:ext cx="4307682" cy="19716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Google Shape;1091;p79"/>
          <p:cNvSpPr txBox="1">
            <a:spLocks noGrp="1"/>
          </p:cNvSpPr>
          <p:nvPr>
            <p:ph type="body" idx="1"/>
          </p:nvPr>
        </p:nvSpPr>
        <p:spPr>
          <a:xfrm flipH="1">
            <a:off x="221456" y="142876"/>
            <a:ext cx="4186237" cy="10572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dirty="0" smtClean="0"/>
              <a:t>Прошло торжественное  открытие смены, где дети представили свой отряд, показали плакаты и поучаствовали в игре «Знакомства» 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 r="15306" b="20617"/>
          <a:stretch>
            <a:fillRect/>
          </a:stretch>
        </p:blipFill>
        <p:spPr bwMode="auto">
          <a:xfrm>
            <a:off x="735806" y="2303053"/>
            <a:ext cx="3918705" cy="2754722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6331" y="235744"/>
            <a:ext cx="4021932" cy="3016449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14313" y="935832"/>
            <a:ext cx="4307682" cy="197167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Google Shape;1091;p79"/>
          <p:cNvSpPr txBox="1">
            <a:spLocks noGrp="1"/>
          </p:cNvSpPr>
          <p:nvPr>
            <p:ph type="body" idx="1"/>
          </p:nvPr>
        </p:nvSpPr>
        <p:spPr>
          <a:xfrm flipH="1">
            <a:off x="164306" y="1302187"/>
            <a:ext cx="4586288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dirty="0" smtClean="0"/>
              <a:t>В этот же день был проведен инструктаж по технике безопасности при пожаре и учебная эвакуация.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65724" y="178593"/>
            <a:ext cx="3127375" cy="2345531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87" y="2764631"/>
            <a:ext cx="3171825" cy="2378869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вал 5"/>
          <p:cNvSpPr/>
          <p:nvPr/>
        </p:nvSpPr>
        <p:spPr>
          <a:xfrm>
            <a:off x="5324097" y="167047"/>
            <a:ext cx="2919792" cy="10688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dirty="0"/>
          </a:p>
        </p:txBody>
      </p:sp>
      <p:sp>
        <p:nvSpPr>
          <p:cNvPr id="1090" name="Google Shape;1090;p79"/>
          <p:cNvSpPr txBox="1">
            <a:spLocks noGrp="1"/>
          </p:cNvSpPr>
          <p:nvPr>
            <p:ph type="title"/>
          </p:nvPr>
        </p:nvSpPr>
        <p:spPr>
          <a:xfrm flipH="1">
            <a:off x="285750" y="540068"/>
            <a:ext cx="7043644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ru-RU" dirty="0" smtClean="0"/>
              <a:t>2 </a:t>
            </a:r>
            <a:r>
              <a:rPr lang="ru-RU" dirty="0" smtClean="0"/>
              <a:t>день</a:t>
            </a:r>
            <a:endParaRPr sz="3200" dirty="0"/>
          </a:p>
        </p:txBody>
      </p:sp>
      <p:sp>
        <p:nvSpPr>
          <p:cNvPr id="1091" name="Google Shape;1091;p79"/>
          <p:cNvSpPr txBox="1">
            <a:spLocks noGrp="1"/>
          </p:cNvSpPr>
          <p:nvPr>
            <p:ph type="body" idx="1"/>
          </p:nvPr>
        </p:nvSpPr>
        <p:spPr>
          <a:xfrm flipH="1">
            <a:off x="221456" y="1973701"/>
            <a:ext cx="4586288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dirty="0" smtClean="0"/>
              <a:t>Этот день был посвящен экологии.</a:t>
            </a:r>
          </a:p>
          <a:p>
            <a:pPr marL="0" lvl="0" indent="0">
              <a:buNone/>
            </a:pPr>
            <a:r>
              <a:rPr lang="ru-RU" dirty="0" smtClean="0"/>
              <a:t>Ребята поучаствовали в играх и мероприятиях, узнали много нового и полезного.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41070" y="417613"/>
            <a:ext cx="29402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«Учимся дружить»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7" name="Google Shape;1085;p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414538" y="1200150"/>
            <a:ext cx="2607894" cy="3378994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214313" y="335756"/>
            <a:ext cx="4679156" cy="2043113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Google Shape;1091;p79"/>
          <p:cNvSpPr txBox="1">
            <a:spLocks noGrp="1"/>
          </p:cNvSpPr>
          <p:nvPr>
            <p:ph type="body" idx="1"/>
          </p:nvPr>
        </p:nvSpPr>
        <p:spPr>
          <a:xfrm flipH="1">
            <a:off x="150018" y="673538"/>
            <a:ext cx="4672014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sz="1800" dirty="0" smtClean="0"/>
              <a:t>А чтобы укреплять здоровье невозможно обойтись без спорта, поэтому ежедневно</a:t>
            </a:r>
            <a:r>
              <a:rPr lang="en-US" sz="1800" dirty="0" smtClean="0"/>
              <a:t> </a:t>
            </a:r>
            <a:r>
              <a:rPr lang="ru-RU" sz="1800" dirty="0" smtClean="0"/>
              <a:t>проводилась веселая зарядка и ребята плавали в бассейне</a:t>
            </a:r>
            <a:r>
              <a:rPr lang="ru-RU" dirty="0" smtClean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29224" y="0"/>
            <a:ext cx="3800475" cy="2850356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 t="14671" b="25465"/>
          <a:stretch>
            <a:fillRect/>
          </a:stretch>
        </p:blipFill>
        <p:spPr bwMode="auto">
          <a:xfrm>
            <a:off x="560176" y="2471737"/>
            <a:ext cx="2386222" cy="2536033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 t="28894" r="22206" b="11356"/>
          <a:stretch>
            <a:fillRect/>
          </a:stretch>
        </p:blipFill>
        <p:spPr bwMode="auto">
          <a:xfrm>
            <a:off x="3440288" y="2814637"/>
            <a:ext cx="3832048" cy="2207419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79"/>
          <p:cNvSpPr txBox="1">
            <a:spLocks noGrp="1"/>
          </p:cNvSpPr>
          <p:nvPr>
            <p:ph type="title"/>
          </p:nvPr>
        </p:nvSpPr>
        <p:spPr>
          <a:xfrm flipH="1">
            <a:off x="1443133" y="540069"/>
            <a:ext cx="515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3 день</a:t>
            </a:r>
            <a:endParaRPr dirty="0"/>
          </a:p>
        </p:txBody>
      </p:sp>
      <p:sp>
        <p:nvSpPr>
          <p:cNvPr id="1091" name="Google Shape;1091;p79"/>
          <p:cNvSpPr txBox="1">
            <a:spLocks noGrp="1"/>
          </p:cNvSpPr>
          <p:nvPr>
            <p:ph type="body" idx="1"/>
          </p:nvPr>
        </p:nvSpPr>
        <p:spPr>
          <a:xfrm flipH="1">
            <a:off x="221456" y="1973701"/>
            <a:ext cx="4586288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dirty="0" smtClean="0"/>
              <a:t>День был посвящен дружбе.</a:t>
            </a:r>
          </a:p>
          <a:p>
            <a:pPr marL="0" lvl="0" indent="0">
              <a:buNone/>
            </a:pPr>
            <a:r>
              <a:rPr lang="ru-RU" dirty="0" smtClean="0"/>
              <a:t>Вожатые педагогического класса ГБОУ СОШ №418 провели мероприятие «Подарок другу»</a:t>
            </a:r>
            <a:r>
              <a:rPr lang="ru-RU" dirty="0" smtClean="0"/>
              <a:t> </a:t>
            </a:r>
            <a:r>
              <a:rPr lang="ru-RU" dirty="0" smtClean="0"/>
              <a:t>и </a:t>
            </a:r>
            <a:r>
              <a:rPr lang="ru-RU" dirty="0" smtClean="0"/>
              <a:t>викторину «Хоровод дружбы». </a:t>
            </a:r>
            <a:r>
              <a:rPr lang="ru-RU" dirty="0" smtClean="0"/>
              <a:t>Дети учились работать вместе и помогать друг другу.</a:t>
            </a:r>
          </a:p>
        </p:txBody>
      </p:sp>
      <p:pic>
        <p:nvPicPr>
          <p:cNvPr id="7" name="Google Shape;1085;p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21667" y="1435892"/>
            <a:ext cx="3465145" cy="2671763"/>
          </a:xfrm>
          <a:prstGeom prst="ellipse">
            <a:avLst/>
          </a:prstGeom>
          <a:noFill/>
          <a:ln>
            <a:noFill/>
          </a:ln>
        </p:spPr>
      </p:pic>
      <p:sp>
        <p:nvSpPr>
          <p:cNvPr id="6" name="Овал 5"/>
          <p:cNvSpPr/>
          <p:nvPr/>
        </p:nvSpPr>
        <p:spPr>
          <a:xfrm>
            <a:off x="5352672" y="159904"/>
            <a:ext cx="3069810" cy="10688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«Дружба это ценный дар»</a:t>
            </a:r>
            <a:endParaRPr lang="ru-RU" sz="2400" dirty="0" smtClean="0"/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5781" y="1171575"/>
            <a:ext cx="5664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707234"/>
            <a:ext cx="4379119" cy="3284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29201" y="2167533"/>
            <a:ext cx="4114799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29111" y="-1048942"/>
            <a:ext cx="4814889" cy="3611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0" name="Google Shape;1090;p79"/>
          <p:cNvSpPr txBox="1">
            <a:spLocks noGrp="1"/>
          </p:cNvSpPr>
          <p:nvPr>
            <p:ph type="title"/>
          </p:nvPr>
        </p:nvSpPr>
        <p:spPr>
          <a:xfrm flipH="1">
            <a:off x="1314545" y="504349"/>
            <a:ext cx="5157600" cy="106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dirty="0" smtClean="0"/>
              <a:t>4 день</a:t>
            </a:r>
            <a:endParaRPr dirty="0"/>
          </a:p>
        </p:txBody>
      </p:sp>
      <p:sp>
        <p:nvSpPr>
          <p:cNvPr id="1091" name="Google Shape;1091;p79"/>
          <p:cNvSpPr txBox="1">
            <a:spLocks noGrp="1"/>
          </p:cNvSpPr>
          <p:nvPr>
            <p:ph type="body" idx="1"/>
          </p:nvPr>
        </p:nvSpPr>
        <p:spPr>
          <a:xfrm flipH="1">
            <a:off x="221456" y="1845114"/>
            <a:ext cx="4822032" cy="125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ru-RU" dirty="0" smtClean="0"/>
              <a:t>В этот день дети попробовали себя в роли актеров и поучаствовали в инсценировки сказок. Так же была проведена беседа о безопасности на </a:t>
            </a:r>
            <a:r>
              <a:rPr lang="ru-RU" dirty="0" smtClean="0"/>
              <a:t>дорогах, совместно с инспектором ОГИБДД ОМВД РФ </a:t>
            </a:r>
            <a:r>
              <a:rPr lang="ru-RU" dirty="0" err="1" smtClean="0"/>
              <a:t>Трубечковой</a:t>
            </a:r>
            <a:r>
              <a:rPr lang="ru-RU" dirty="0" smtClean="0"/>
              <a:t> – Кустовой Д.В.</a:t>
            </a:r>
            <a:endParaRPr lang="ru-RU" dirty="0" smtClean="0"/>
          </a:p>
        </p:txBody>
      </p:sp>
      <p:pic>
        <p:nvPicPr>
          <p:cNvPr id="7" name="Google Shape;1085;p7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21667" y="1472344"/>
            <a:ext cx="3465145" cy="2598858"/>
          </a:xfrm>
          <a:prstGeom prst="ellipse">
            <a:avLst/>
          </a:prstGeom>
          <a:noFill/>
          <a:ln>
            <a:noFill/>
          </a:ln>
        </p:spPr>
      </p:pic>
      <p:sp>
        <p:nvSpPr>
          <p:cNvPr id="8" name="Овал 7"/>
          <p:cNvSpPr/>
          <p:nvPr/>
        </p:nvSpPr>
        <p:spPr>
          <a:xfrm>
            <a:off x="5295522" y="117042"/>
            <a:ext cx="3069810" cy="10688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«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Хоровод дружбы</a:t>
            </a:r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</a:rPr>
              <a:t>»</a:t>
            </a:r>
            <a:endParaRPr lang="ru-RU" sz="2400" dirty="0" smtClean="0"/>
          </a:p>
          <a:p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quatic and Physical Therapy Center XL by Slidesgo">
  <a:themeElements>
    <a:clrScheme name="Simple Light">
      <a:dk1>
        <a:srgbClr val="1A4568"/>
      </a:dk1>
      <a:lt1>
        <a:srgbClr val="FFFFFF"/>
      </a:lt1>
      <a:dk2>
        <a:srgbClr val="285E89"/>
      </a:dk2>
      <a:lt2>
        <a:srgbClr val="80C9DD"/>
      </a:lt2>
      <a:accent1>
        <a:srgbClr val="285E89"/>
      </a:accent1>
      <a:accent2>
        <a:srgbClr val="9DCEDF"/>
      </a:accent2>
      <a:accent3>
        <a:srgbClr val="EFEFEF"/>
      </a:accent3>
      <a:accent4>
        <a:srgbClr val="66A5BB"/>
      </a:accent4>
      <a:accent5>
        <a:srgbClr val="EFEFEF"/>
      </a:accent5>
      <a:accent6>
        <a:srgbClr val="1A4568"/>
      </a:accent6>
      <a:hlink>
        <a:srgbClr val="285E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1580</TotalTime>
  <Words>233</Words>
  <Application>Microsoft Office PowerPoint</Application>
  <PresentationFormat>Экран (16:9)</PresentationFormat>
  <Paragraphs>22</Paragraphs>
  <Slides>12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Cheri [rus by aLiNcE]</vt:lpstr>
      <vt:lpstr>Gulim</vt:lpstr>
      <vt:lpstr>Josefin Sans</vt:lpstr>
      <vt:lpstr>Open Sans</vt:lpstr>
      <vt:lpstr>Aquatic and Physical Therapy Center XL by Slidesgo</vt:lpstr>
      <vt:lpstr>ГОЛ «ПАРУС»  ОСЕННЯЯ СМЕНА Тема: «Паруса дружбы»</vt:lpstr>
      <vt:lpstr>1 день</vt:lpstr>
      <vt:lpstr>Слайд 3</vt:lpstr>
      <vt:lpstr>Слайд 4</vt:lpstr>
      <vt:lpstr>2 день</vt:lpstr>
      <vt:lpstr>Слайд 6</vt:lpstr>
      <vt:lpstr>3 день</vt:lpstr>
      <vt:lpstr>Слайд 8</vt:lpstr>
      <vt:lpstr>4 день</vt:lpstr>
      <vt:lpstr>Слайд 10</vt:lpstr>
      <vt:lpstr>5 день</vt:lpstr>
      <vt:lpstr>Слайд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Жизнь пришкольного лагеря «Парус»</dc:title>
  <dc:creator>1</dc:creator>
  <cp:lastModifiedBy>1</cp:lastModifiedBy>
  <cp:revision>3</cp:revision>
  <dcterms:modified xsi:type="dcterms:W3CDTF">2023-11-09T19:40:17Z</dcterms:modified>
</cp:coreProperties>
</file>